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application/octet-stream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handoutMasterIdLst>
    <p:handoutMasterId r:id="rId53"/>
  </p:handoutMasterIdLst>
  <p:sldIdLst>
    <p:sldId id="256" r:id="rId5"/>
    <p:sldId id="257" r:id="rId6"/>
    <p:sldId id="295" r:id="rId7"/>
    <p:sldId id="258" r:id="rId8"/>
    <p:sldId id="297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8" r:id="rId44"/>
    <p:sldId id="299" r:id="rId45"/>
    <p:sldId id="300" r:id="rId46"/>
    <p:sldId id="303" r:id="rId47"/>
    <p:sldId id="304" r:id="rId48"/>
    <p:sldId id="305" r:id="rId49"/>
    <p:sldId id="306" r:id="rId50"/>
    <p:sldId id="307" r:id="rId51"/>
    <p:sldId id="308" r:id="rId52"/>
    <p:sldId id="309" r:id="rId70"/>
  </p:sldIdLst>
  <p:sldSz cx="18288000" cy="10287000"/>
  <p:notesSz cx="6858000" cy="9144000"/>
  <p:embeddedFontLst>
    <p:embeddedFont>
      <p:font typeface="Arimo" panose="020B0604020202020204" charset="0"/>
      <p:regular r:id="rId54"/>
    </p:embeddedFont>
    <p:embeddedFont>
      <p:font typeface="Garnett 1" panose="020B0604020202020204" charset="0"/>
      <p:regular r:id="rId55"/>
    </p:embeddedFont>
    <p:embeddedFont>
      <p:font typeface="Garnett 2" panose="020B0604020202020204" charset="0"/>
      <p:regular r:id="rId56"/>
    </p:embeddedFont>
    <p:embeddedFont>
      <p:font typeface="Garnett 3" panose="020B0604020202020204" charset="0"/>
      <p:regular r:id="rId57"/>
    </p:embeddedFont>
    <p:embeddedFont>
      <p:font typeface="Montserrat Bold" panose="020B0604020202020204" charset="0"/>
      <p:regular r:id="rId58"/>
    </p:embeddedFont>
    <p:embeddedFont>
      <p:font typeface="Poppins" panose="00000500000000000000" pitchFamily="2" charset="0"/>
      <p:regular r:id="rId59"/>
      <p:bold r:id="rId60"/>
      <p:italic r:id="rId61"/>
      <p:boldItalic r:id="rId62"/>
    </p:embeddedFont>
    <p:embeddedFont>
      <p:font typeface="Poppins Bold" panose="00000800000000000000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67868-B694-444C-A46E-279BB724F324}" v="53" dt="2024-10-09T19:43:04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49" d="100"/>
          <a:sy n="49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26" Type="http://schemas.openxmlformats.org/officeDocument/2006/relationships/slide" Target="slides/slide22.xml"/>
<Relationship Id="rId21" Type="http://schemas.openxmlformats.org/officeDocument/2006/relationships/slide" Target="slides/slide17.xml"/>
<Relationship Id="rId42" Type="http://schemas.openxmlformats.org/officeDocument/2006/relationships/slide" Target="slides/slide38.xml"/>
<Relationship Id="rId47" Type="http://schemas.openxmlformats.org/officeDocument/2006/relationships/slide" Target="slides/slide43.xml"/>
<Relationship Id="rId63" Type="http://schemas.openxmlformats.org/officeDocument/2006/relationships/font" Target="fonts/font10.fntdata"/>
<Relationship Id="rId68" Type="http://schemas.microsoft.com/office/2016/11/relationships/changesInfo" Target="changesInfos/changesInfo1.xml"/>
<Relationship Id="rId7" Type="http://schemas.openxmlformats.org/officeDocument/2006/relationships/slide" Target="slides/slide3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2.xml"/>
<Relationship Id="rId29" Type="http://schemas.openxmlformats.org/officeDocument/2006/relationships/slide" Target="slides/slide25.xml"/>
<Relationship Id="rId11" Type="http://schemas.openxmlformats.org/officeDocument/2006/relationships/slide" Target="slides/slide7.xml"/>
<Relationship Id="rId24" Type="http://schemas.openxmlformats.org/officeDocument/2006/relationships/slide" Target="slides/slide20.xml"/>
<Relationship Id="rId32" Type="http://schemas.openxmlformats.org/officeDocument/2006/relationships/slide" Target="slides/slide28.xml"/>
<Relationship Id="rId37" Type="http://schemas.openxmlformats.org/officeDocument/2006/relationships/slide" Target="slides/slide33.xml"/>
<Relationship Id="rId40" Type="http://schemas.openxmlformats.org/officeDocument/2006/relationships/slide" Target="slides/slide36.xml"/>
<Relationship Id="rId45" Type="http://schemas.openxmlformats.org/officeDocument/2006/relationships/slide" Target="slides/slide41.xml"/>
<Relationship Id="rId53" Type="http://schemas.openxmlformats.org/officeDocument/2006/relationships/handoutMaster" Target="handoutMasters/handoutMaster1.xml"/>
<Relationship Id="rId58" Type="http://schemas.openxmlformats.org/officeDocument/2006/relationships/font" Target="fonts/font5.fntdata"/>
<Relationship Id="rId66" Type="http://schemas.openxmlformats.org/officeDocument/2006/relationships/theme" Target="theme/theme1.xml"/>
<Relationship Id="rId5" Type="http://schemas.openxmlformats.org/officeDocument/2006/relationships/slide" Target="slides/slide1.xml"/>
<Relationship Id="rId61" Type="http://schemas.openxmlformats.org/officeDocument/2006/relationships/font" Target="fonts/font8.fntdata"/>
<Relationship Id="rId19" Type="http://schemas.openxmlformats.org/officeDocument/2006/relationships/slide" Target="slides/slide15.xml"/>
<Relationship Id="rId14" Type="http://schemas.openxmlformats.org/officeDocument/2006/relationships/slide" Target="slides/slide10.xml"/>
<Relationship Id="rId22" Type="http://schemas.openxmlformats.org/officeDocument/2006/relationships/slide" Target="slides/slide18.xml"/>
<Relationship Id="rId27" Type="http://schemas.openxmlformats.org/officeDocument/2006/relationships/slide" Target="slides/slide23.xml"/>
<Relationship Id="rId30" Type="http://schemas.openxmlformats.org/officeDocument/2006/relationships/slide" Target="slides/slide26.xml"/>
<Relationship Id="rId35" Type="http://schemas.openxmlformats.org/officeDocument/2006/relationships/slide" Target="slides/slide31.xml"/>
<Relationship Id="rId43" Type="http://schemas.openxmlformats.org/officeDocument/2006/relationships/slide" Target="slides/slide39.xml"/>
<Relationship Id="rId48" Type="http://schemas.openxmlformats.org/officeDocument/2006/relationships/slide" Target="slides/slide44.xml"/>
<Relationship Id="rId56" Type="http://schemas.openxmlformats.org/officeDocument/2006/relationships/font" Target="fonts/font3.fntdata"/>
<Relationship Id="rId64" Type="http://schemas.openxmlformats.org/officeDocument/2006/relationships/presProps" Target="presProps.xml"/>
<Relationship Id="rId69" Type="http://schemas.microsoft.com/office/2015/10/relationships/revisionInfo" Target="revisionInfo.xml"/>
<Relationship Id="rId8" Type="http://schemas.openxmlformats.org/officeDocument/2006/relationships/slide" Target="slides/slide4.xml"/>
<Relationship Id="rId51" Type="http://schemas.openxmlformats.org/officeDocument/2006/relationships/slide" Target="slides/slide47.xml"/>
<Relationship Id="rId3" Type="http://schemas.openxmlformats.org/officeDocument/2006/relationships/slideMaster" Target="slideMasters/slideMaster1.xml"/>
<Relationship Id="rId12" Type="http://schemas.openxmlformats.org/officeDocument/2006/relationships/slide" Target="slides/slide8.xml"/>
<Relationship Id="rId17" Type="http://schemas.openxmlformats.org/officeDocument/2006/relationships/slide" Target="slides/slide13.xml"/>
<Relationship Id="rId25" Type="http://schemas.openxmlformats.org/officeDocument/2006/relationships/slide" Target="slides/slide21.xml"/>
<Relationship Id="rId33" Type="http://schemas.openxmlformats.org/officeDocument/2006/relationships/slide" Target="slides/slide29.xml"/>
<Relationship Id="rId38" Type="http://schemas.openxmlformats.org/officeDocument/2006/relationships/slide" Target="slides/slide34.xml"/>
<Relationship Id="rId46" Type="http://schemas.openxmlformats.org/officeDocument/2006/relationships/slide" Target="slides/slide42.xml"/>
<Relationship Id="rId59" Type="http://schemas.openxmlformats.org/officeDocument/2006/relationships/font" Target="fonts/font6.fntdata"/>
<Relationship Id="rId67" Type="http://schemas.openxmlformats.org/officeDocument/2006/relationships/tableStyles" Target="tableStyles.xml"/>
<Relationship Id="rId20" Type="http://schemas.openxmlformats.org/officeDocument/2006/relationships/slide" Target="slides/slide16.xml"/>
<Relationship Id="rId41" Type="http://schemas.openxmlformats.org/officeDocument/2006/relationships/slide" Target="slides/slide37.xml"/>
<Relationship Id="rId54" Type="http://schemas.openxmlformats.org/officeDocument/2006/relationships/font" Target="fonts/font1.fntdata"/>
<Relationship Id="rId62" Type="http://schemas.openxmlformats.org/officeDocument/2006/relationships/font" Target="fonts/font9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2.xml"/>
<Relationship Id="rId15" Type="http://schemas.openxmlformats.org/officeDocument/2006/relationships/slide" Target="slides/slide11.xml"/>
<Relationship Id="rId23" Type="http://schemas.openxmlformats.org/officeDocument/2006/relationships/slide" Target="slides/slide19.xml"/>
<Relationship Id="rId28" Type="http://schemas.openxmlformats.org/officeDocument/2006/relationships/slide" Target="slides/slide24.xml"/>
<Relationship Id="rId36" Type="http://schemas.openxmlformats.org/officeDocument/2006/relationships/slide" Target="slides/slide32.xml"/>
<Relationship Id="rId49" Type="http://schemas.openxmlformats.org/officeDocument/2006/relationships/slide" Target="slides/slide45.xml"/>
<Relationship Id="rId57" Type="http://schemas.openxmlformats.org/officeDocument/2006/relationships/font" Target="fonts/font4.fntdata"/>
<Relationship Id="rId10" Type="http://schemas.openxmlformats.org/officeDocument/2006/relationships/slide" Target="slides/slide6.xml"/>
<Relationship Id="rId31" Type="http://schemas.openxmlformats.org/officeDocument/2006/relationships/slide" Target="slides/slide27.xml"/>
<Relationship Id="rId44" Type="http://schemas.openxmlformats.org/officeDocument/2006/relationships/slide" Target="slides/slide40.xml"/>
<Relationship Id="rId52" Type="http://schemas.openxmlformats.org/officeDocument/2006/relationships/slide" Target="slides/slide48.xml"/>
<Relationship Id="rId60" Type="http://schemas.openxmlformats.org/officeDocument/2006/relationships/font" Target="fonts/font7.fntdata"/>
<Relationship Id="rId65" Type="http://schemas.openxmlformats.org/officeDocument/2006/relationships/viewProps" Target="viewProps.xml"/>
<Relationship Id="rId4" Type="http://schemas.openxmlformats.org/officeDocument/2006/relationships/slideMaster" Target="slideMasters/slideMaster2.xml"/>
<Relationship Id="rId9" Type="http://schemas.openxmlformats.org/officeDocument/2006/relationships/slide" Target="slides/slide5.xml"/>
<Relationship Id="rId13" Type="http://schemas.openxmlformats.org/officeDocument/2006/relationships/slide" Target="slides/slide9.xml"/>
<Relationship Id="rId18" Type="http://schemas.openxmlformats.org/officeDocument/2006/relationships/slide" Target="slides/slide14.xml"/>
<Relationship Id="rId39" Type="http://schemas.openxmlformats.org/officeDocument/2006/relationships/slide" Target="slides/slide35.xml"/>
<Relationship Id="rId34" Type="http://schemas.openxmlformats.org/officeDocument/2006/relationships/slide" Target="slides/slide30.xml"/>
<Relationship Id="rId50" Type="http://schemas.openxmlformats.org/officeDocument/2006/relationships/slide" Target="slides/slide46.xml"/>
<Relationship Id="rId55" Type="http://schemas.openxmlformats.org/officeDocument/2006/relationships/font" Target="fonts/font2.fntdata"/>
<Relationship Id="rId70" Type="http://schemas.openxmlformats.org/officeDocument/2006/relationships/slide" Target="slides/slide49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D067868-B694-444C-A46E-279BB724F324}"/>
    <pc:docChg chg="undo custSel modSld">
      <pc:chgData name="Data Analyst" userId="a87940b5-5381-4fb3-bebe-612d0594214f" providerId="ADAL" clId="{0D067868-B694-444C-A46E-279BB724F324}" dt="2024-10-09T19:43:05.190" v="16" actId="27636"/>
      <pc:docMkLst>
        <pc:docMk/>
      </pc:docMkLst>
      <pc:sldChg chg="addSp modSp mod">
        <pc:chgData name="Data Analyst" userId="a87940b5-5381-4fb3-bebe-612d0594214f" providerId="ADAL" clId="{0D067868-B694-444C-A46E-279BB724F324}" dt="2024-10-09T19:43:04.501" v="15" actId="1076"/>
        <pc:sldMkLst>
          <pc:docMk/>
          <pc:sldMk cId="0" sldId="257"/>
        </pc:sldMkLst>
        <pc:spChg chg="mod">
          <ac:chgData name="Data Analyst" userId="a87940b5-5381-4fb3-bebe-612d0594214f" providerId="ADAL" clId="{0D067868-B694-444C-A46E-279BB724F324}" dt="2024-10-09T19:41:28.381" v="10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Data Analyst" userId="a87940b5-5381-4fb3-bebe-612d0594214f" providerId="ADAL" clId="{0D067868-B694-444C-A46E-279BB724F324}" dt="2024-10-09T19:43:04.078" v="14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2" creationId="{5BD10805-AE05-03CE-BCAF-B61D1B23B475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3" creationId="{A78D2C80-032F-16C2-497A-4055D073DA82}"/>
          </ac:spMkLst>
        </pc:spChg>
        <pc:spChg chg="mod">
          <ac:chgData name="Data Analyst" userId="a87940b5-5381-4fb3-bebe-612d0594214f" providerId="ADAL" clId="{0D067868-B694-444C-A46E-279BB724F324}" dt="2024-10-09T19:39:45.636" v="0"/>
          <ac:spMkLst>
            <pc:docMk/>
            <pc:sldMk cId="0" sldId="257"/>
            <ac:spMk id="34" creationId="{017AD50E-632D-71C0-6260-6CA90C233ABD}"/>
          </ac:spMkLst>
        </pc:spChg>
        <pc:spChg chg="add mod">
          <ac:chgData name="Data Analyst" userId="a87940b5-5381-4fb3-bebe-612d0594214f" providerId="ADAL" clId="{0D067868-B694-444C-A46E-279BB724F324}" dt="2024-10-09T19:43:04.501" v="15" actId="1076"/>
          <ac:spMkLst>
            <pc:docMk/>
            <pc:sldMk cId="0" sldId="257"/>
            <ac:spMk id="35" creationId="{F2FC2B81-E5CF-28BD-FF99-67D6FB1F66B5}"/>
          </ac:spMkLst>
        </pc:spChg>
        <pc:grpChg chg="mod">
          <ac:chgData name="Data Analyst" userId="a87940b5-5381-4fb3-bebe-612d0594214f" providerId="ADAL" clId="{0D067868-B694-444C-A46E-279BB724F324}" dt="2024-10-09T19:41:27.005" v="8" actId="1076"/>
          <ac:grpSpMkLst>
            <pc:docMk/>
            <pc:sldMk cId="0" sldId="257"/>
            <ac:grpSpMk id="24" creationId="{00000000-0000-0000-0000-000000000000}"/>
          </ac:grpSpMkLst>
        </pc:grpChg>
        <pc:grpChg chg="add mod">
          <ac:chgData name="Data Analyst" userId="a87940b5-5381-4fb3-bebe-612d0594214f" providerId="ADAL" clId="{0D067868-B694-444C-A46E-279BB724F324}" dt="2024-10-09T19:39:45.636" v="0"/>
          <ac:grpSpMkLst>
            <pc:docMk/>
            <pc:sldMk cId="0" sldId="257"/>
            <ac:grpSpMk id="31" creationId="{3CE6BFB5-6C4B-7396-BBCF-3111AB70E4BC}"/>
          </ac:grpSpMkLst>
        </pc:grpChg>
      </pc:sldChg>
      <pc:sldChg chg="modSp mod">
        <pc:chgData name="Data Analyst" userId="a87940b5-5381-4fb3-bebe-612d0594214f" providerId="ADAL" clId="{0D067868-B694-444C-A46E-279BB724F324}" dt="2024-10-09T19:43:05.190" v="16" actId="27636"/>
        <pc:sldMkLst>
          <pc:docMk/>
          <pc:sldMk cId="0" sldId="308"/>
        </pc:sldMkLst>
        <pc:spChg chg="mod">
          <ac:chgData name="Data Analyst" userId="a87940b5-5381-4fb3-bebe-612d0594214f" providerId="ADAL" clId="{0D067868-B694-444C-A46E-279BB724F324}" dt="2024-10-09T19:43:05.190" v="16" actId="27636"/>
          <ac:spMkLst>
            <pc:docMk/>
            <pc:sldMk cId="0" sldId="308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F1FD28-B778-8606-2FE6-0D29C5B974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83584-82C6-DAAD-A9AD-E945E7020E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69F77-14FB-495C-8F66-FB46F57DDEF3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7636D-20E3-07DC-824F-18A82C9BED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963A2-68C6-84C2-BE9C-1EE578F92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D9E6D-4356-4FAF-9342-F0B6EAAA83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1578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image" Target="../media/image22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2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BigText1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able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DB99CDB-3F46-FABD-2F67-0163D4512725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1361C414-7BB3-A5F4-B9B4-55240139A7CE}"/>
              </a:ext>
            </a:extLst>
          </p:cNvPr>
          <p:cNvGrpSpPr/>
          <p:nvPr userDrawn="1"/>
        </p:nvGrpSpPr>
        <p:grpSpPr>
          <a:xfrm rot="5400000">
            <a:off x="2499743" y="-2134243"/>
            <a:ext cx="9556004" cy="14555487"/>
            <a:chOff x="0" y="0"/>
            <a:chExt cx="3130550" cy="4768382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493CEB8E-F1A5-B24F-4F65-B0671E6D0A5D}"/>
                </a:ext>
              </a:extLst>
            </p:cNvPr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5">
            <a:extLst>
              <a:ext uri="{FF2B5EF4-FFF2-40B4-BE49-F238E27FC236}">
                <a16:creationId xmlns:a16="http://schemas.microsoft.com/office/drawing/2014/main" id="{A77B3033-AB03-C5DB-5D3D-AB479371A927}"/>
              </a:ext>
            </a:extLst>
          </p:cNvPr>
          <p:cNvSpPr/>
          <p:nvPr userDrawn="1"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F9E6A77-B70C-38B8-9CFD-5321B1F14381}"/>
              </a:ext>
            </a:extLst>
          </p:cNvPr>
          <p:cNvSpPr/>
          <p:nvPr userDrawn="1"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31CB9C6-79DC-4306-ECD8-85E7E23769BB}"/>
              </a:ext>
            </a:extLst>
          </p:cNvPr>
          <p:cNvSpPr/>
          <p:nvPr userDrawn="1"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Picture">
            <a:extLst>
              <a:ext uri="{FF2B5EF4-FFF2-40B4-BE49-F238E27FC236}">
                <a16:creationId xmlns:a16="http://schemas.microsoft.com/office/drawing/2014/main" id="{7EE57F73-786F-719E-EB3F-8D02144216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475" y="1327150"/>
            <a:ext cx="9590088" cy="8361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A" dirty="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008A587-5F86-4ED1-4536-BE956E251C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981" y="821857"/>
            <a:ext cx="5327650" cy="993775"/>
          </a:xfrm>
        </p:spPr>
        <p:txBody>
          <a:bodyPr>
            <a:normAutofit/>
          </a:bodyPr>
          <a:lstStyle>
            <a:lvl1pPr marL="0" indent="0" algn="ctr">
              <a:buNone/>
              <a:defRPr sz="2880"/>
            </a:lvl1pPr>
          </a:lstStyle>
          <a:p>
            <a:pPr algn="l">
              <a:lnSpc>
                <a:spcPts val="3169"/>
              </a:lnSpc>
            </a:pPr>
            <a:endParaRPr lang="en-CA" dirty="0"/>
          </a:p>
        </p:txBody>
      </p:sp>
      <p:sp>
        <p:nvSpPr>
          <p:cNvPr id="24" name="Legend">
            <a:extLst>
              <a:ext uri="{FF2B5EF4-FFF2-40B4-BE49-F238E27FC236}">
                <a16:creationId xmlns:a16="http://schemas.microsoft.com/office/drawing/2014/main" id="{343B338D-EABE-063E-EE1C-A30CCD64E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71918" y="1686024"/>
            <a:ext cx="3348038" cy="194530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algn="l">
              <a:lnSpc>
                <a:spcPts val="2729"/>
              </a:lnSpc>
            </a:pPr>
            <a:endParaRPr lang="en-US" sz="2800" dirty="0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Graphic/Leg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at a reception desk&#10;&#10;Description automatically generated">
            <a:extLst>
              <a:ext uri="{FF2B5EF4-FFF2-40B4-BE49-F238E27FC236}">
                <a16:creationId xmlns:a16="http://schemas.microsoft.com/office/drawing/2014/main" id="{2B84C916-BA0F-83B8-3C3E-B70AFF549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" y="0"/>
            <a:ext cx="18285538" cy="10287000"/>
          </a:xfrm>
          <a:prstGeom prst="rect">
            <a:avLst/>
          </a:prstGeom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1CC4AC23-05C2-AC1D-E8CF-288EA0707236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3076955F-B027-44A1-A294-C2252AE61A1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1CA7311-01D1-66EF-534F-4E3D99CFA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9A4993E3-7C62-2BED-9A98-84F1BD666B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896C5A-A9D4-1F7C-AEB6-E8E44E4D91F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5EE86E4-E5B9-F6FB-B380-5EF644B3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912F4C-95AC-18F0-E5A2-9B47FC67C92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2FA83D7F-CB39-C991-FB7A-3B8557CBE9BD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E3AE4A1-5B6F-2410-CF48-671B709B30D4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7FCD60C-966D-9DDE-AEAC-E2F5AD426ACC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2C7B55A-3717-E192-32BC-D693EFD1B816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17">
              <a:extLst>
                <a:ext uri="{FF2B5EF4-FFF2-40B4-BE49-F238E27FC236}">
                  <a16:creationId xmlns:a16="http://schemas.microsoft.com/office/drawing/2014/main" id="{FDE9CEFA-E63F-4FF2-9B72-8DED57E18993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ACF9B53C-CE1C-CD88-5D2D-4CE07BB88981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BBA17EA-7DB7-6309-D0FD-565BBC7F1F4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EC36CDD-D1C3-24C2-22CB-EB330A525AD9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11049B-4C83-D013-C15E-1ACD66FC30DE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9ED1D23-EF62-62C1-A2CC-B987D850CEA1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5902EFB-29B6-0636-FA7B-FDEB9258B117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4">
            <a:extLst>
              <a:ext uri="{FF2B5EF4-FFF2-40B4-BE49-F238E27FC236}">
                <a16:creationId xmlns:a16="http://schemas.microsoft.com/office/drawing/2014/main" id="{8EE5C7AA-C88C-256D-DC32-68923E1F7483}"/>
              </a:ext>
            </a:extLst>
          </p:cNvPr>
          <p:cNvGrpSpPr/>
          <p:nvPr userDrawn="1"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17E466E-C0E6-AE08-334B-49CAB1FBB260}"/>
                </a:ext>
              </a:extLst>
            </p:cNvPr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9" name="Freeform 26">
            <a:extLst>
              <a:ext uri="{FF2B5EF4-FFF2-40B4-BE49-F238E27FC236}">
                <a16:creationId xmlns:a16="http://schemas.microsoft.com/office/drawing/2014/main" id="{3B1F1CAA-D919-F844-90AF-23413779F11D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Graphicpicture">
            <a:extLst>
              <a:ext uri="{FF2B5EF4-FFF2-40B4-BE49-F238E27FC236}">
                <a16:creationId xmlns:a16="http://schemas.microsoft.com/office/drawing/2014/main" id="{2FA9ED0E-C757-45A2-56D1-92E544961C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40538" y="2992438"/>
            <a:ext cx="11160125" cy="4548187"/>
          </a:xfrm>
        </p:spPr>
        <p:txBody>
          <a:bodyPr/>
          <a:lstStyle/>
          <a:p>
            <a:endParaRPr lang="en-CA"/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01ECE32-B967-0663-7C87-91F3B937D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>
            <a:lvl1pPr marL="0" indent="0">
              <a:buNone/>
              <a:defRPr sz="2330"/>
            </a:lvl1pPr>
          </a:lstStyle>
          <a:p>
            <a:pPr lvl="0"/>
            <a:endParaRPr lang="en-CA" dirty="0"/>
          </a:p>
        </p:txBody>
      </p:sp>
      <p:sp>
        <p:nvSpPr>
          <p:cNvPr id="35" name="Legend">
            <a:extLst>
              <a:ext uri="{FF2B5EF4-FFF2-40B4-BE49-F238E27FC236}">
                <a16:creationId xmlns:a16="http://schemas.microsoft.com/office/drawing/2014/main" id="{F29D881F-E4F9-E108-CBF3-D895862BF5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>
            <a:lvl1pPr marL="0" indent="0">
              <a:buNone/>
              <a:defRPr b="0">
                <a:latin typeface="Garnett 3" panose="020B0604020202020204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89246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2024-10-09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3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3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30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0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31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0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38.png"/>
<Relationship Id="rId13" Type="http://schemas.openxmlformats.org/officeDocument/2006/relationships/image" Target="../media/image3.png"/>
<Relationship Id="rId18" Type="http://schemas.openxmlformats.org/officeDocument/2006/relationships/image" Target="../media/image8.svg"/>
<Relationship Id="rId26" Type="http://schemas.openxmlformats.org/officeDocument/2006/relationships/image" Target="../media/image16.svg"/>
<Relationship Id="rId3" Type="http://schemas.openxmlformats.org/officeDocument/2006/relationships/image" Target="../media/image33.png"/>
<Relationship Id="rId21" Type="http://schemas.openxmlformats.org/officeDocument/2006/relationships/image" Target="../media/image11.png"/>
<Relationship Id="rId7" Type="http://schemas.openxmlformats.org/officeDocument/2006/relationships/image" Target="../media/image37.png"/>
<Relationship Id="rId12" Type="http://schemas.openxmlformats.org/officeDocument/2006/relationships/image" Target="../media/image2.png"/>
<Relationship Id="rId17" Type="http://schemas.openxmlformats.org/officeDocument/2006/relationships/image" Target="../media/image7.png"/>
<Relationship Id="rId25" Type="http://schemas.openxmlformats.org/officeDocument/2006/relationships/image" Target="../media/image15.png"/>
<Relationship Id="rId2" Type="http://schemas.openxmlformats.org/officeDocument/2006/relationships/image" Target="../media/image32.jpeg"/>
<Relationship Id="rId16" Type="http://schemas.openxmlformats.org/officeDocument/2006/relationships/image" Target="../media/image6.sv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6.svg"/>
<Relationship Id="rId11" Type="http://schemas.openxmlformats.org/officeDocument/2006/relationships/image" Target="../media/image41.svg"/>
<Relationship Id="rId24" Type="http://schemas.openxmlformats.org/officeDocument/2006/relationships/image" Target="../media/image14.svg"/>
<Relationship Id="rId5" Type="http://schemas.openxmlformats.org/officeDocument/2006/relationships/image" Target="../media/image35.png"/>
<Relationship Id="rId15" Type="http://schemas.openxmlformats.org/officeDocument/2006/relationships/image" Target="../media/image5.png"/>
<Relationship Id="rId23" Type="http://schemas.openxmlformats.org/officeDocument/2006/relationships/image" Target="../media/image13.png"/>
<Relationship Id="rId28" Type="http://schemas.openxmlformats.org/officeDocument/2006/relationships/image" Target="../media/image18.svg"/>
<Relationship Id="rId10" Type="http://schemas.openxmlformats.org/officeDocument/2006/relationships/image" Target="../media/image40.png"/>
<Relationship Id="rId19" Type="http://schemas.openxmlformats.org/officeDocument/2006/relationships/image" Target="../media/image9.png"/>
<Relationship Id="rId4" Type="http://schemas.openxmlformats.org/officeDocument/2006/relationships/image" Target="../media/image34.svg"/>
<Relationship Id="rId9" Type="http://schemas.openxmlformats.org/officeDocument/2006/relationships/image" Target="../media/image39.svg"/>
<Relationship Id="rId14" Type="http://schemas.openxmlformats.org/officeDocument/2006/relationships/image" Target="../media/image4.svg"/>
<Relationship Id="rId22" Type="http://schemas.openxmlformats.org/officeDocument/2006/relationships/image" Target="../media/image12.svg"/>
<Relationship Id="rId27" Type="http://schemas.openxmlformats.org/officeDocument/2006/relationships/image" Target="../media/image17.pn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3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2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6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7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9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6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2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1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3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21" Type="http://schemas.openxmlformats.org/officeDocument/2006/relationships/image" Target="../media/image56.sv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4.jpeg"/>
<Relationship Id="rId16" Type="http://schemas.openxmlformats.org/officeDocument/2006/relationships/image" Target="../media/image15.png"/>
<Relationship Id="rId20" Type="http://schemas.openxmlformats.org/officeDocument/2006/relationships/image" Target="../media/image5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7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2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61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4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63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2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6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3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7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7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9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70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7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svg"/>
<Relationship Id="rId13" Type="http://schemas.openxmlformats.org/officeDocument/2006/relationships/image" Target="../media/image9.png"/>
<Relationship Id="rId18" Type="http://schemas.openxmlformats.org/officeDocument/2006/relationships/image" Target="../media/image14.svg"/>
<Relationship Id="rId3" Type="http://schemas.openxmlformats.org/officeDocument/2006/relationships/image" Target="../media/image72.png"/>
<Relationship Id="rId21" Type="http://schemas.openxmlformats.org/officeDocument/2006/relationships/image" Target="../media/image17.png"/>
<Relationship Id="rId7" Type="http://schemas.openxmlformats.org/officeDocument/2006/relationships/image" Target="../media/image3.png"/>
<Relationship Id="rId12" Type="http://schemas.openxmlformats.org/officeDocument/2006/relationships/image" Target="../media/image8.svg"/>
<Relationship Id="rId17" Type="http://schemas.openxmlformats.org/officeDocument/2006/relationships/image" Target="../media/image13.png"/>
<Relationship Id="rId2" Type="http://schemas.openxmlformats.org/officeDocument/2006/relationships/image" Target="../media/image46.jpeg"/>
<Relationship Id="rId16" Type="http://schemas.openxmlformats.org/officeDocument/2006/relationships/image" Target="../media/image12.svg"/>
<Relationship Id="rId20" Type="http://schemas.openxmlformats.org/officeDocument/2006/relationships/image" Target="../media/image16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.png"/>
<Relationship Id="rId11" Type="http://schemas.openxmlformats.org/officeDocument/2006/relationships/image" Target="../media/image7.png"/>
<Relationship Id="rId5" Type="http://schemas.openxmlformats.org/officeDocument/2006/relationships/image" Target="../media/image74.png"/>
<Relationship Id="rId15" Type="http://schemas.openxmlformats.org/officeDocument/2006/relationships/image" Target="../media/image11.png"/>
<Relationship Id="rId10" Type="http://schemas.openxmlformats.org/officeDocument/2006/relationships/image" Target="../media/image6.svg"/>
<Relationship Id="rId19" Type="http://schemas.openxmlformats.org/officeDocument/2006/relationships/image" Target="../media/image15.png"/>
<Relationship Id="rId4" Type="http://schemas.openxmlformats.org/officeDocument/2006/relationships/image" Target="../media/image73.png"/>
<Relationship Id="rId9" Type="http://schemas.openxmlformats.org/officeDocument/2006/relationships/image" Target="../media/image5.png"/>
<Relationship Id="rId14" Type="http://schemas.openxmlformats.org/officeDocument/2006/relationships/image" Target="../media/image10.svg"/>
<Relationship Id="rId22" Type="http://schemas.openxmlformats.org/officeDocument/2006/relationships/image" Target="../media/image18.svg"/>
</Relationships>

</file>

<file path=ppt/slides/_rels/slide37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png"/>
<Relationship Id="rId2" Type="http://schemas.openxmlformats.org/officeDocument/2006/relationships/image" Target="../media/image20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1.png"/>
<Relationship Id="rId5" Type="http://schemas.openxmlformats.org/officeDocument/2006/relationships/image" Target="../media/image75.png"/>
<Relationship Id="rId4" Type="http://schemas.openxmlformats.org/officeDocument/2006/relationships/image" Target="../media/image10.svg"/>
</Relationships>

</file>

<file path=ppt/slides/_rels/slide38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6.png"/>
<Relationship Id="rId2" Type="http://schemas.openxmlformats.org/officeDocument/2006/relationships/image" Target="../media/image46.jpeg"/>
<Relationship Id="rId1" Type="http://schemas.openxmlformats.org/officeDocument/2006/relationships/slideLayout" Target="../slideLayouts/slideLayout7.xml"/>
</Relationships>

</file>

<file path=ppt/slides/_rels/slide3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7.png"/>
<Relationship Id="rId2" Type="http://schemas.openxmlformats.org/officeDocument/2006/relationships/image" Target="../media/image46.jpeg"/>
<Relationship Id="rId1" Type="http://schemas.openxmlformats.org/officeDocument/2006/relationships/slideLayout" Target="../slideLayouts/slideLayout7.xml"/>
</Relationships>

</file>

<file path=ppt/slides/_rels/slide4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4.xml"/>
</Relationships>

</file>

<file path=ppt/slides/_rels/slide42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78.jpg"/>
<Relationship Id="rId1" Type="http://schemas.openxmlformats.org/officeDocument/2006/relationships/slideLayout" Target="../slideLayouts/slideLayout16.xml"/>
</Relationships>

</file>

<file path=ppt/slides/_rels/slide43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79.png"/>
<Relationship Id="rId1" Type="http://schemas.openxmlformats.org/officeDocument/2006/relationships/slideLayout" Target="../slideLayouts/slideLayout18.xml"/>
</Relationships>

</file>

<file path=ppt/slides/_rels/slide44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79.png"/>
<Relationship Id="rId1" Type="http://schemas.openxmlformats.org/officeDocument/2006/relationships/slideLayout" Target="../slideLayouts/slideLayout18.xml"/>
</Relationships>

</file>

<file path=ppt/slides/_rels/slide45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79.png"/>
<Relationship Id="rId1" Type="http://schemas.openxmlformats.org/officeDocument/2006/relationships/slideLayout" Target="../slideLayouts/slideLayout18.xml"/>
</Relationships>

</file>

<file path=ppt/slides/_rels/slide46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80.png"/>
<Relationship Id="rId1" Type="http://schemas.openxmlformats.org/officeDocument/2006/relationships/slideLayout" Target="../slideLayouts/slideLayout18.xml"/>
</Relationships>

</file>

<file path=ppt/slides/_rels/slide47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80.png"/>
<Relationship Id="rId1" Type="http://schemas.openxmlformats.org/officeDocument/2006/relationships/slideLayout" Target="../slideLayouts/slideLayout18.xml"/>
</Relationships>

</file>

<file path=ppt/slides/_rels/slide48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80.png"/>
<Relationship Id="rId1" Type="http://schemas.openxmlformats.org/officeDocument/2006/relationships/slideLayout" Target="../slideLayouts/slideLayout18.xml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6.xml"/>
<Relationship Id="rId2" Type="http://schemas.openxmlformats.org/officeDocument/2006/relationships/image" Target="../media/cdab55d69bf0d0fb955bafe4d22ee066cdbed390.jp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4.xml"/>
</Relationships>

</file>

<file path=ppt/slides/_rels/slide6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4.jpe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5.png"/>
</Relationships>

</file>

<file path=ppt/slides/_rels/slide7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6.pn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7.png"/>
</Relationships>

</file>

<file path=ppt/slides/_rels/slide8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8.pn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/Relationships>

</file>

<file path=ppt/slides/_rels/slide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9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94421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327213"/>
            <a:ext cx="5063762" cy="1096910"/>
            <a:chOff x="0" y="38100"/>
            <a:chExt cx="6751682" cy="14625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>
            <a:normAutofit fontScale="90000"/>
          </a:bodyPr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09, 2024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/>
          <a:lstStyle/>
          <a:p>
            <a:r>
              <a:rPr dirty="0"/>
              <a:t>Second test being done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/>
          <a:lstStyle/>
          <a:p>
            <a:r>
              <a:rPr dirty="0"/>
              <a:t>This is a second slide template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/>
          <a:lstStyle/>
          <a:p>
            <a:r>
              <a:t>Third test being done</a:t>
            </a:r>
          </a:p>
        </p:txBody>
      </p:sp>
      <p:sp>
        <p:nvSpPr>
          <p:cNvPr id="3" name="BigText1"/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/>
          <a:lstStyle/>
          <a:p>
            <a:r>
              <a:t>This is a function that uses Title, Text and a side image</a:t>
            </a:r>
          </a:p>
        </p:txBody>
      </p:sp>
      <p:pic>
        <p:nvPicPr>
          <p:cNvPr id="4" name="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11736388" y="0"/>
            <a:ext cx="655161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>
            <a:normAutofit fontScale="70000" lnSpcReduction="20000"/>
          </a:bodyPr>
          <a:lstStyle/>
          <a:p>
            <a:r>
              <a:t>4,725 visits in 2022
            27,025 visits in 2023
            7,699 visits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Histogram of Ages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>
            <a:normAutofit/>
          </a:bodyPr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04,0000 in 2024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6832601" y="2047875"/>
            <a:ext cx="4149725" cy="869950"/>
          </a:xfrm>
        </p:spPr>
        <p:txBody>
          <a:bodyPr/>
          <a:lstStyle/>
          <a:p>
            <a:r>
              <a:t>First vs Return
 July 2023 - June 2024</a:t>
            </a:r>
          </a:p>
        </p:txBody>
      </p:sp>
      <p:sp>
        <p:nvSpPr>
          <p:cNvPr id="3" name="Legend"/>
          <p:cNvSpPr>
            <a:spLocks noGrp="1"/>
          </p:cNvSpPr>
          <p:nvPr>
            <p:ph type="body" sz="quarter" idx="12"/>
          </p:nvPr>
        </p:nvSpPr>
        <p:spPr>
          <a:xfrm>
            <a:off x="14400213" y="7664450"/>
            <a:ext cx="3384550" cy="1123950"/>
          </a:xfrm>
        </p:spPr>
        <p:txBody>
          <a:bodyPr/>
          <a:lstStyle/>
          <a:p>
            <a:r>
              <a:t>04,725 visits in 2022
27,025 visits in 2023
18,986 visits in 2024
</a:t>
            </a:r>
          </a:p>
        </p:txBody>
      </p:sp>
      <p:pic>
        <p:nvPicPr>
          <p:cNvPr id="4" name="Graphicpicture"/>
          <p:cNvPicPr>
            <a:picLocks noGrp="1"/>
          </p:cNvPicPr>
          <p:nvPr>
            <p:ph type="pic" sz="quarter" idx="10"/>
          </p:nvPr>
        </p:nvPicPr>
        <p:blipFill>
          <a:blip r:embed="rId2" cstate="print"/>
          <a:stretch>
            <a:fillRect/>
          </a:stretch>
        </p:blipFill>
        <p:spPr>
          <a:xfrm>
            <a:off x="6840538" y="2992438"/>
            <a:ext cx="11160125" cy="454818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/>
          <a:lstStyle/>
          <a:p>
            <a:r>
              <a:rPr/>
              <a:t>Third test being done</a:t>
            </a:r>
          </a:p>
        </p:txBody>
      </p:sp>
      <p:sp>
        <p:nvSpPr>
          <p:cNvPr id="3" name="BigText1"/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/>
          <a:lstStyle/>
          <a:p>
            <a:r>
              <a:rPr/>
              <a:t>This is a function that uses Title, Text and a side image</a:t>
            </a:r>
          </a:p>
        </p:txBody>
      </p:sp>
      <p:pic>
        <p:nvPicPr>
          <p:cNvPr id="4" name="Picture" descr=""/>
          <p:cNvPicPr>
            <a:picLocks noGrp="1"/>
          </p:cNvPicPr>
          <p:nvPr>
            <p:ph type="pic" sz="quarter" idx="10"/>
          </p:nvPr>
        </p:nvPicPr>
        <p:blipFill>
          <a:blip cstate="print" r:embed="rId2"/>
          <a:stretch>
            <a:fillRect/>
          </a:stretch>
        </p:blipFill>
        <p:spPr>
          <a:xfrm>
            <a:off x="11736388" y="0"/>
            <a:ext cx="655161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EC2486-2BAB-2342-5D30-72455D31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0866B8C-8154-C051-9209-9AD6234DC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321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1581</Words>
  <Application>Microsoft Office PowerPoint</Application>
  <PresentationFormat>Custom</PresentationFormat>
  <Paragraphs>312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Montserrat Bold</vt:lpstr>
      <vt:lpstr>Arimo</vt:lpstr>
      <vt:lpstr>Garnett 1</vt:lpstr>
      <vt:lpstr>Calibri</vt:lpstr>
      <vt:lpstr>Garnett 3</vt:lpstr>
      <vt:lpstr>Aptos</vt:lpstr>
      <vt:lpstr>Poppins Bold</vt:lpstr>
      <vt:lpstr>Garnett 2</vt:lpstr>
      <vt:lpstr>Poppins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this new object 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Data Analyst</dc:creator>
  <cp:lastModifiedBy/>
  <cp:revision>1</cp:revision>
  <dcterms:created xsi:type="dcterms:W3CDTF">2024-10-02T21:10:16Z</dcterms:created>
  <dcterms:modified xsi:type="dcterms:W3CDTF">2024-10-16T12:57:06Z</dcterms:modified>
  <dc:identifier>DAGKFNpDbPg</dc:identifier>
</cp:coreProperties>
</file>